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14" y="-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86E-A589-4A45-A4C9-5242E29AF647}" type="datetimeFigureOut">
              <a:rPr lang="pl-PL" smtClean="0"/>
              <a:t>2014-05-12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93DC-CAE3-4B1C-8355-90EAB482D1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112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86E-A589-4A45-A4C9-5242E29AF647}" type="datetimeFigureOut">
              <a:rPr lang="pl-PL" smtClean="0"/>
              <a:t>2014-05-12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93DC-CAE3-4B1C-8355-90EAB482D1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66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86E-A589-4A45-A4C9-5242E29AF647}" type="datetimeFigureOut">
              <a:rPr lang="pl-PL" smtClean="0"/>
              <a:t>2014-05-12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93DC-CAE3-4B1C-8355-90EAB482D1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812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86E-A589-4A45-A4C9-5242E29AF647}" type="datetimeFigureOut">
              <a:rPr lang="pl-PL" smtClean="0"/>
              <a:t>2014-05-12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93DC-CAE3-4B1C-8355-90EAB482D1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946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86E-A589-4A45-A4C9-5242E29AF647}" type="datetimeFigureOut">
              <a:rPr lang="pl-PL" smtClean="0"/>
              <a:t>2014-05-12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93DC-CAE3-4B1C-8355-90EAB482D1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7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86E-A589-4A45-A4C9-5242E29AF647}" type="datetimeFigureOut">
              <a:rPr lang="pl-PL" smtClean="0"/>
              <a:t>2014-05-12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93DC-CAE3-4B1C-8355-90EAB482D1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603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86E-A589-4A45-A4C9-5242E29AF647}" type="datetimeFigureOut">
              <a:rPr lang="pl-PL" smtClean="0"/>
              <a:t>2014-05-12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93DC-CAE3-4B1C-8355-90EAB482D1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909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86E-A589-4A45-A4C9-5242E29AF647}" type="datetimeFigureOut">
              <a:rPr lang="pl-PL" smtClean="0"/>
              <a:t>2014-05-12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93DC-CAE3-4B1C-8355-90EAB482D1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703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86E-A589-4A45-A4C9-5242E29AF647}" type="datetimeFigureOut">
              <a:rPr lang="pl-PL" smtClean="0"/>
              <a:t>2014-05-12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93DC-CAE3-4B1C-8355-90EAB482D1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419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86E-A589-4A45-A4C9-5242E29AF647}" type="datetimeFigureOut">
              <a:rPr lang="pl-PL" smtClean="0"/>
              <a:t>2014-05-12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93DC-CAE3-4B1C-8355-90EAB482D1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789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386E-A589-4A45-A4C9-5242E29AF647}" type="datetimeFigureOut">
              <a:rPr lang="pl-PL" smtClean="0"/>
              <a:t>2014-05-12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93DC-CAE3-4B1C-8355-90EAB482D1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51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386E-A589-4A45-A4C9-5242E29AF647}" type="datetimeFigureOut">
              <a:rPr lang="pl-PL" smtClean="0"/>
              <a:t>2014-05-12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B93DC-CAE3-4B1C-8355-90EAB482D1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312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980728"/>
            <a:ext cx="7772400" cy="1470025"/>
          </a:xfrm>
        </p:spPr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Album fotograficzny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2420888"/>
            <a:ext cx="6400800" cy="1752600"/>
          </a:xfrm>
        </p:spPr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Promocje habilitacyjne i doktorskie</a:t>
            </a:r>
          </a:p>
          <a:p>
            <a:r>
              <a:rPr lang="pl-PL" dirty="0" smtClean="0">
                <a:solidFill>
                  <a:srgbClr val="FFFF00"/>
                </a:solidFill>
              </a:rPr>
              <a:t>Doktorat h.c. abp Edmund Piszcz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411760" y="4294837"/>
            <a:ext cx="4448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Uniwersytet Warmińsko Mazurski w Olsztynie</a:t>
            </a:r>
          </a:p>
          <a:p>
            <a:pPr algn="ctr"/>
            <a:r>
              <a:rPr lang="pl-P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06.05.2014</a:t>
            </a:r>
            <a:endParaRPr lang="pl-PL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45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409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278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677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68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690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026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752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606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365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978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688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226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759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736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625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505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1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756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131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781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129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457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074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1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732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865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1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92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1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588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1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229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2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9548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2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201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2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298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2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976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2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69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4377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2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917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2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210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2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9390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3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024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3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113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3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539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3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590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3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6844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3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6697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3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429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6048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3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6972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3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373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3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9297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3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6480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5404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069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207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215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40506jp_0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3181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</Words>
  <Application>Microsoft Office PowerPoint</Application>
  <PresentationFormat>Pokaz na ekranie (4:3)</PresentationFormat>
  <Paragraphs>5</Paragraphs>
  <Slides>54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5" baseType="lpstr">
      <vt:lpstr>Motyw pakietu Office</vt:lpstr>
      <vt:lpstr>Album fotograficzny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fotograficzny</dc:title>
  <dc:creator>PC-22</dc:creator>
  <cp:lastModifiedBy>PC-22</cp:lastModifiedBy>
  <cp:revision>1</cp:revision>
  <dcterms:created xsi:type="dcterms:W3CDTF">2014-05-12T12:01:39Z</dcterms:created>
  <dcterms:modified xsi:type="dcterms:W3CDTF">2014-05-12T12:05:02Z</dcterms:modified>
</cp:coreProperties>
</file>